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E0342A-DEA5-4289-A56C-FBC6DB88800F}" type="doc">
      <dgm:prSet loTypeId="urn:microsoft.com/office/officeart/2005/8/layout/hierarchy1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938D0D71-CA27-44FE-A64B-FAD19C4226C6}">
      <dgm:prSet/>
      <dgm:spPr/>
      <dgm:t>
        <a:bodyPr/>
        <a:lstStyle/>
        <a:p>
          <a:r>
            <a:rPr lang="ru-RU" b="1" dirty="0"/>
            <a:t>Образац служи да све оно што Вам је потребно у изради задатка да повучете из магацина(задужите).</a:t>
          </a:r>
          <a:endParaRPr lang="en-US" dirty="0"/>
        </a:p>
      </dgm:t>
    </dgm:pt>
    <dgm:pt modelId="{91B10DF5-B8CD-4856-AF56-C49A0D5A9CD7}" type="parTrans" cxnId="{4C708A2E-84EB-4D84-B308-7266456A76FB}">
      <dgm:prSet/>
      <dgm:spPr/>
      <dgm:t>
        <a:bodyPr/>
        <a:lstStyle/>
        <a:p>
          <a:endParaRPr lang="en-US"/>
        </a:p>
      </dgm:t>
    </dgm:pt>
    <dgm:pt modelId="{FFE84A8F-E390-4923-8B5F-C43962392E07}" type="sibTrans" cxnId="{4C708A2E-84EB-4D84-B308-7266456A76FB}">
      <dgm:prSet/>
      <dgm:spPr/>
      <dgm:t>
        <a:bodyPr/>
        <a:lstStyle/>
        <a:p>
          <a:endParaRPr lang="en-US"/>
        </a:p>
      </dgm:t>
    </dgm:pt>
    <dgm:pt modelId="{0884039A-2BB0-4C4D-84CB-671E7487EE74}">
      <dgm:prSet/>
      <dgm:spPr/>
      <dgm:t>
        <a:bodyPr/>
        <a:lstStyle/>
        <a:p>
          <a:r>
            <a:rPr lang="ru-RU" b="1" dirty="0"/>
            <a:t>Попуњавате сва поља која се траже у обрасцу и обавезно Ваш потпис-поље ПРИМО  да сте одређени материјал или прибор задужили.</a:t>
          </a:r>
          <a:endParaRPr lang="en-US" dirty="0"/>
        </a:p>
      </dgm:t>
    </dgm:pt>
    <dgm:pt modelId="{251769DA-429C-45A3-A7CD-FE4FFDF34C15}" type="parTrans" cxnId="{F20F0E9B-DCE2-455D-B776-9E3FBFA28BB2}">
      <dgm:prSet/>
      <dgm:spPr/>
      <dgm:t>
        <a:bodyPr/>
        <a:lstStyle/>
        <a:p>
          <a:endParaRPr lang="en-US"/>
        </a:p>
      </dgm:t>
    </dgm:pt>
    <dgm:pt modelId="{B98CCE04-D7D7-4943-9A21-69079A6BD261}" type="sibTrans" cxnId="{F20F0E9B-DCE2-455D-B776-9E3FBFA28BB2}">
      <dgm:prSet/>
      <dgm:spPr/>
      <dgm:t>
        <a:bodyPr/>
        <a:lstStyle/>
        <a:p>
          <a:endParaRPr lang="en-US"/>
        </a:p>
      </dgm:t>
    </dgm:pt>
    <dgm:pt modelId="{6EF4A30D-AF47-4912-B803-070F03CBE0FE}" type="pres">
      <dgm:prSet presAssocID="{B3E0342A-DEA5-4289-A56C-FBC6DB88800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C9119E7-C174-4EA8-ACE7-31508D443025}" type="pres">
      <dgm:prSet presAssocID="{938D0D71-CA27-44FE-A64B-FAD19C4226C6}" presName="hierRoot1" presStyleCnt="0"/>
      <dgm:spPr/>
    </dgm:pt>
    <dgm:pt modelId="{51CFE43D-E2AC-401F-A20B-E807A754027F}" type="pres">
      <dgm:prSet presAssocID="{938D0D71-CA27-44FE-A64B-FAD19C4226C6}" presName="composite" presStyleCnt="0"/>
      <dgm:spPr/>
    </dgm:pt>
    <dgm:pt modelId="{97C2B8B4-E3AD-4580-BC5B-20CC8A44C596}" type="pres">
      <dgm:prSet presAssocID="{938D0D71-CA27-44FE-A64B-FAD19C4226C6}" presName="background" presStyleLbl="node0" presStyleIdx="0" presStyleCnt="2"/>
      <dgm:spPr/>
    </dgm:pt>
    <dgm:pt modelId="{3118882D-A66C-48FA-AAD0-B4856B88AC57}" type="pres">
      <dgm:prSet presAssocID="{938D0D71-CA27-44FE-A64B-FAD19C4226C6}" presName="text" presStyleLbl="fgAcc0" presStyleIdx="0" presStyleCnt="2">
        <dgm:presLayoutVars>
          <dgm:chPref val="3"/>
        </dgm:presLayoutVars>
      </dgm:prSet>
      <dgm:spPr/>
    </dgm:pt>
    <dgm:pt modelId="{1F2BBFBF-FE2A-4F55-84F9-F0BA34B11A0F}" type="pres">
      <dgm:prSet presAssocID="{938D0D71-CA27-44FE-A64B-FAD19C4226C6}" presName="hierChild2" presStyleCnt="0"/>
      <dgm:spPr/>
    </dgm:pt>
    <dgm:pt modelId="{63776AE2-D4FC-4D1C-8630-424708FCAE78}" type="pres">
      <dgm:prSet presAssocID="{0884039A-2BB0-4C4D-84CB-671E7487EE74}" presName="hierRoot1" presStyleCnt="0"/>
      <dgm:spPr/>
    </dgm:pt>
    <dgm:pt modelId="{6867CA15-0610-4B75-816C-B1FBC429878C}" type="pres">
      <dgm:prSet presAssocID="{0884039A-2BB0-4C4D-84CB-671E7487EE74}" presName="composite" presStyleCnt="0"/>
      <dgm:spPr/>
    </dgm:pt>
    <dgm:pt modelId="{D542C224-011D-4860-B8F0-9A02AA3F983C}" type="pres">
      <dgm:prSet presAssocID="{0884039A-2BB0-4C4D-84CB-671E7487EE74}" presName="background" presStyleLbl="node0" presStyleIdx="1" presStyleCnt="2"/>
      <dgm:spPr/>
    </dgm:pt>
    <dgm:pt modelId="{FB8BDBCE-B928-4C27-8FFA-0811A54588B6}" type="pres">
      <dgm:prSet presAssocID="{0884039A-2BB0-4C4D-84CB-671E7487EE74}" presName="text" presStyleLbl="fgAcc0" presStyleIdx="1" presStyleCnt="2">
        <dgm:presLayoutVars>
          <dgm:chPref val="3"/>
        </dgm:presLayoutVars>
      </dgm:prSet>
      <dgm:spPr/>
    </dgm:pt>
    <dgm:pt modelId="{129F5B0B-D16E-4338-9D58-D753524B2BED}" type="pres">
      <dgm:prSet presAssocID="{0884039A-2BB0-4C4D-84CB-671E7487EE74}" presName="hierChild2" presStyleCnt="0"/>
      <dgm:spPr/>
    </dgm:pt>
  </dgm:ptLst>
  <dgm:cxnLst>
    <dgm:cxn modelId="{4C708A2E-84EB-4D84-B308-7266456A76FB}" srcId="{B3E0342A-DEA5-4289-A56C-FBC6DB88800F}" destId="{938D0D71-CA27-44FE-A64B-FAD19C4226C6}" srcOrd="0" destOrd="0" parTransId="{91B10DF5-B8CD-4856-AF56-C49A0D5A9CD7}" sibTransId="{FFE84A8F-E390-4923-8B5F-C43962392E07}"/>
    <dgm:cxn modelId="{F20F0E9B-DCE2-455D-B776-9E3FBFA28BB2}" srcId="{B3E0342A-DEA5-4289-A56C-FBC6DB88800F}" destId="{0884039A-2BB0-4C4D-84CB-671E7487EE74}" srcOrd="1" destOrd="0" parTransId="{251769DA-429C-45A3-A7CD-FE4FFDF34C15}" sibTransId="{B98CCE04-D7D7-4943-9A21-69079A6BD261}"/>
    <dgm:cxn modelId="{D5ACF8B7-C69B-41A6-A10A-E2E15E7B27F7}" type="presOf" srcId="{938D0D71-CA27-44FE-A64B-FAD19C4226C6}" destId="{3118882D-A66C-48FA-AAD0-B4856B88AC57}" srcOrd="0" destOrd="0" presId="urn:microsoft.com/office/officeart/2005/8/layout/hierarchy1"/>
    <dgm:cxn modelId="{6C0FE0CC-336D-4520-8A69-4FCCDE5133BD}" type="presOf" srcId="{0884039A-2BB0-4C4D-84CB-671E7487EE74}" destId="{FB8BDBCE-B928-4C27-8FFA-0811A54588B6}" srcOrd="0" destOrd="0" presId="urn:microsoft.com/office/officeart/2005/8/layout/hierarchy1"/>
    <dgm:cxn modelId="{90D686D6-333B-48B1-93E3-4317F5E1FFB5}" type="presOf" srcId="{B3E0342A-DEA5-4289-A56C-FBC6DB88800F}" destId="{6EF4A30D-AF47-4912-B803-070F03CBE0FE}" srcOrd="0" destOrd="0" presId="urn:microsoft.com/office/officeart/2005/8/layout/hierarchy1"/>
    <dgm:cxn modelId="{657E6045-169B-4A2F-938D-1EC2FE2CA291}" type="presParOf" srcId="{6EF4A30D-AF47-4912-B803-070F03CBE0FE}" destId="{3C9119E7-C174-4EA8-ACE7-31508D443025}" srcOrd="0" destOrd="0" presId="urn:microsoft.com/office/officeart/2005/8/layout/hierarchy1"/>
    <dgm:cxn modelId="{ADB4646C-8217-4A28-B28D-DC7029BEF790}" type="presParOf" srcId="{3C9119E7-C174-4EA8-ACE7-31508D443025}" destId="{51CFE43D-E2AC-401F-A20B-E807A754027F}" srcOrd="0" destOrd="0" presId="urn:microsoft.com/office/officeart/2005/8/layout/hierarchy1"/>
    <dgm:cxn modelId="{B363BBEE-FF93-49B8-8003-0E10D169187A}" type="presParOf" srcId="{51CFE43D-E2AC-401F-A20B-E807A754027F}" destId="{97C2B8B4-E3AD-4580-BC5B-20CC8A44C596}" srcOrd="0" destOrd="0" presId="urn:microsoft.com/office/officeart/2005/8/layout/hierarchy1"/>
    <dgm:cxn modelId="{0DDA4C0F-0889-40A8-9BB6-B6279FEE9CE0}" type="presParOf" srcId="{51CFE43D-E2AC-401F-A20B-E807A754027F}" destId="{3118882D-A66C-48FA-AAD0-B4856B88AC57}" srcOrd="1" destOrd="0" presId="urn:microsoft.com/office/officeart/2005/8/layout/hierarchy1"/>
    <dgm:cxn modelId="{AAD433C8-0DD5-4BFA-BA6E-A857C8C67C0A}" type="presParOf" srcId="{3C9119E7-C174-4EA8-ACE7-31508D443025}" destId="{1F2BBFBF-FE2A-4F55-84F9-F0BA34B11A0F}" srcOrd="1" destOrd="0" presId="urn:microsoft.com/office/officeart/2005/8/layout/hierarchy1"/>
    <dgm:cxn modelId="{F799C212-473B-4F16-9094-17FE8501347E}" type="presParOf" srcId="{6EF4A30D-AF47-4912-B803-070F03CBE0FE}" destId="{63776AE2-D4FC-4D1C-8630-424708FCAE78}" srcOrd="1" destOrd="0" presId="urn:microsoft.com/office/officeart/2005/8/layout/hierarchy1"/>
    <dgm:cxn modelId="{F0693E24-BA91-47B1-A8B5-2F3BEEA30D46}" type="presParOf" srcId="{63776AE2-D4FC-4D1C-8630-424708FCAE78}" destId="{6867CA15-0610-4B75-816C-B1FBC429878C}" srcOrd="0" destOrd="0" presId="urn:microsoft.com/office/officeart/2005/8/layout/hierarchy1"/>
    <dgm:cxn modelId="{5A2A72A7-70A0-429A-A682-C936E3EB6A6E}" type="presParOf" srcId="{6867CA15-0610-4B75-816C-B1FBC429878C}" destId="{D542C224-011D-4860-B8F0-9A02AA3F983C}" srcOrd="0" destOrd="0" presId="urn:microsoft.com/office/officeart/2005/8/layout/hierarchy1"/>
    <dgm:cxn modelId="{6E6AE8E9-C52C-4915-AD6E-6C11C38C3039}" type="presParOf" srcId="{6867CA15-0610-4B75-816C-B1FBC429878C}" destId="{FB8BDBCE-B928-4C27-8FFA-0811A54588B6}" srcOrd="1" destOrd="0" presId="urn:microsoft.com/office/officeart/2005/8/layout/hierarchy1"/>
    <dgm:cxn modelId="{4C40328C-9F22-42A7-A1F1-8BB90A75460F}" type="presParOf" srcId="{63776AE2-D4FC-4D1C-8630-424708FCAE78}" destId="{129F5B0B-D16E-4338-9D58-D753524B2BE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63E0D75-0B84-45F2-9AB4-08ADA73F0804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D2A6A11-6651-458D-A067-FEB9CCDC3CFB}">
      <dgm:prSet/>
      <dgm:spPr/>
      <dgm:t>
        <a:bodyPr/>
        <a:lstStyle/>
        <a:p>
          <a:r>
            <a:rPr lang="ru-RU" b="1"/>
            <a:t>Образац служи да све оно што Вам је остало после урађеног задатка вратите у магацин.</a:t>
          </a:r>
          <a:endParaRPr lang="en-US"/>
        </a:p>
      </dgm:t>
    </dgm:pt>
    <dgm:pt modelId="{6963CE3C-462B-49C4-96C1-7F7FA6B0B825}" type="parTrans" cxnId="{4DCF529F-C2D3-48EA-B27B-0D00B6FC6505}">
      <dgm:prSet/>
      <dgm:spPr/>
      <dgm:t>
        <a:bodyPr/>
        <a:lstStyle/>
        <a:p>
          <a:endParaRPr lang="en-US"/>
        </a:p>
      </dgm:t>
    </dgm:pt>
    <dgm:pt modelId="{3B048194-B91C-49C1-8B75-1EDF2C558F34}" type="sibTrans" cxnId="{4DCF529F-C2D3-48EA-B27B-0D00B6FC6505}">
      <dgm:prSet/>
      <dgm:spPr/>
      <dgm:t>
        <a:bodyPr/>
        <a:lstStyle/>
        <a:p>
          <a:endParaRPr lang="en-US"/>
        </a:p>
      </dgm:t>
    </dgm:pt>
    <dgm:pt modelId="{CAFF7167-275E-4FFC-ADAE-35E4077CEC98}">
      <dgm:prSet/>
      <dgm:spPr/>
      <dgm:t>
        <a:bodyPr/>
        <a:lstStyle/>
        <a:p>
          <a:r>
            <a:rPr lang="ru-RU" b="1"/>
            <a:t>Материјал који нисте потрошили потребно је вратити.</a:t>
          </a:r>
          <a:endParaRPr lang="en-US"/>
        </a:p>
      </dgm:t>
    </dgm:pt>
    <dgm:pt modelId="{AFEC106F-9B8B-4E1E-8AB9-BEC33342618F}" type="parTrans" cxnId="{5265B23A-9688-4435-AA89-484DA335C9F6}">
      <dgm:prSet/>
      <dgm:spPr/>
      <dgm:t>
        <a:bodyPr/>
        <a:lstStyle/>
        <a:p>
          <a:endParaRPr lang="en-US"/>
        </a:p>
      </dgm:t>
    </dgm:pt>
    <dgm:pt modelId="{AACD4E37-AE4B-4EFF-A0D5-4DD6BDE25072}" type="sibTrans" cxnId="{5265B23A-9688-4435-AA89-484DA335C9F6}">
      <dgm:prSet/>
      <dgm:spPr/>
      <dgm:t>
        <a:bodyPr/>
        <a:lstStyle/>
        <a:p>
          <a:endParaRPr lang="en-US"/>
        </a:p>
      </dgm:t>
    </dgm:pt>
    <dgm:pt modelId="{00B77A18-477C-49EC-85A7-9A0DA7DB32BB}">
      <dgm:prSet/>
      <dgm:spPr/>
      <dgm:t>
        <a:bodyPr/>
        <a:lstStyle/>
        <a:p>
          <a:r>
            <a:rPr lang="ru-RU" b="1"/>
            <a:t>Обавезно Ваш потпис у поље ИЗДАО.</a:t>
          </a:r>
          <a:endParaRPr lang="en-US"/>
        </a:p>
      </dgm:t>
    </dgm:pt>
    <dgm:pt modelId="{C72502B0-FF74-4128-BE23-C6BAE1E9466B}" type="parTrans" cxnId="{DFCC4454-06EB-4A92-9E7C-A2794F0928B8}">
      <dgm:prSet/>
      <dgm:spPr/>
      <dgm:t>
        <a:bodyPr/>
        <a:lstStyle/>
        <a:p>
          <a:endParaRPr lang="en-US"/>
        </a:p>
      </dgm:t>
    </dgm:pt>
    <dgm:pt modelId="{55C8F43C-AEEB-42E6-8D03-B7DD26E13423}" type="sibTrans" cxnId="{DFCC4454-06EB-4A92-9E7C-A2794F0928B8}">
      <dgm:prSet/>
      <dgm:spPr/>
      <dgm:t>
        <a:bodyPr/>
        <a:lstStyle/>
        <a:p>
          <a:endParaRPr lang="en-US"/>
        </a:p>
      </dgm:t>
    </dgm:pt>
    <dgm:pt modelId="{00966043-97C4-47E4-9CE9-D4391D771708}" type="pres">
      <dgm:prSet presAssocID="{563E0D75-0B84-45F2-9AB4-08ADA73F0804}" presName="linear" presStyleCnt="0">
        <dgm:presLayoutVars>
          <dgm:animLvl val="lvl"/>
          <dgm:resizeHandles val="exact"/>
        </dgm:presLayoutVars>
      </dgm:prSet>
      <dgm:spPr/>
    </dgm:pt>
    <dgm:pt modelId="{6C589AC8-3F67-4363-808D-B01ACC7F8D27}" type="pres">
      <dgm:prSet presAssocID="{8D2A6A11-6651-458D-A067-FEB9CCDC3CF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F632129-D970-4034-AF4F-9FEDF9C76630}" type="pres">
      <dgm:prSet presAssocID="{3B048194-B91C-49C1-8B75-1EDF2C558F34}" presName="spacer" presStyleCnt="0"/>
      <dgm:spPr/>
    </dgm:pt>
    <dgm:pt modelId="{457CD79C-C219-4085-A5ED-2F7FB1B3C4C5}" type="pres">
      <dgm:prSet presAssocID="{CAFF7167-275E-4FFC-ADAE-35E4077CEC98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1217C27-C447-490A-898D-C4E468548D82}" type="pres">
      <dgm:prSet presAssocID="{AACD4E37-AE4B-4EFF-A0D5-4DD6BDE25072}" presName="spacer" presStyleCnt="0"/>
      <dgm:spPr/>
    </dgm:pt>
    <dgm:pt modelId="{8E7FF272-51EE-4FF1-856B-ABB61D20954B}" type="pres">
      <dgm:prSet presAssocID="{00B77A18-477C-49EC-85A7-9A0DA7DB32BB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C1BFD309-9CD3-4195-87C5-187610B291E6}" type="presOf" srcId="{8D2A6A11-6651-458D-A067-FEB9CCDC3CFB}" destId="{6C589AC8-3F67-4363-808D-B01ACC7F8D27}" srcOrd="0" destOrd="0" presId="urn:microsoft.com/office/officeart/2005/8/layout/vList2"/>
    <dgm:cxn modelId="{4A84890B-F9B8-4490-90B6-D4DF0474BEB8}" type="presOf" srcId="{563E0D75-0B84-45F2-9AB4-08ADA73F0804}" destId="{00966043-97C4-47E4-9CE9-D4391D771708}" srcOrd="0" destOrd="0" presId="urn:microsoft.com/office/officeart/2005/8/layout/vList2"/>
    <dgm:cxn modelId="{5265B23A-9688-4435-AA89-484DA335C9F6}" srcId="{563E0D75-0B84-45F2-9AB4-08ADA73F0804}" destId="{CAFF7167-275E-4FFC-ADAE-35E4077CEC98}" srcOrd="1" destOrd="0" parTransId="{AFEC106F-9B8B-4E1E-8AB9-BEC33342618F}" sibTransId="{AACD4E37-AE4B-4EFF-A0D5-4DD6BDE25072}"/>
    <dgm:cxn modelId="{2AA33F4F-783E-49F5-9DD0-94C37585D3D2}" type="presOf" srcId="{CAFF7167-275E-4FFC-ADAE-35E4077CEC98}" destId="{457CD79C-C219-4085-A5ED-2F7FB1B3C4C5}" srcOrd="0" destOrd="0" presId="urn:microsoft.com/office/officeart/2005/8/layout/vList2"/>
    <dgm:cxn modelId="{DFCC4454-06EB-4A92-9E7C-A2794F0928B8}" srcId="{563E0D75-0B84-45F2-9AB4-08ADA73F0804}" destId="{00B77A18-477C-49EC-85A7-9A0DA7DB32BB}" srcOrd="2" destOrd="0" parTransId="{C72502B0-FF74-4128-BE23-C6BAE1E9466B}" sibTransId="{55C8F43C-AEEB-42E6-8D03-B7DD26E13423}"/>
    <dgm:cxn modelId="{4DCF529F-C2D3-48EA-B27B-0D00B6FC6505}" srcId="{563E0D75-0B84-45F2-9AB4-08ADA73F0804}" destId="{8D2A6A11-6651-458D-A067-FEB9CCDC3CFB}" srcOrd="0" destOrd="0" parTransId="{6963CE3C-462B-49C4-96C1-7F7FA6B0B825}" sibTransId="{3B048194-B91C-49C1-8B75-1EDF2C558F34}"/>
    <dgm:cxn modelId="{51DAEED3-7FCF-4593-B544-FEFEC0497FCA}" type="presOf" srcId="{00B77A18-477C-49EC-85A7-9A0DA7DB32BB}" destId="{8E7FF272-51EE-4FF1-856B-ABB61D20954B}" srcOrd="0" destOrd="0" presId="urn:microsoft.com/office/officeart/2005/8/layout/vList2"/>
    <dgm:cxn modelId="{B4C2D503-F23D-4988-8AA5-25EBF819B708}" type="presParOf" srcId="{00966043-97C4-47E4-9CE9-D4391D771708}" destId="{6C589AC8-3F67-4363-808D-B01ACC7F8D27}" srcOrd="0" destOrd="0" presId="urn:microsoft.com/office/officeart/2005/8/layout/vList2"/>
    <dgm:cxn modelId="{6AF54F6C-8067-470B-ADB5-09C3F23A1601}" type="presParOf" srcId="{00966043-97C4-47E4-9CE9-D4391D771708}" destId="{8F632129-D970-4034-AF4F-9FEDF9C76630}" srcOrd="1" destOrd="0" presId="urn:microsoft.com/office/officeart/2005/8/layout/vList2"/>
    <dgm:cxn modelId="{839B56B4-FD8B-4DDB-8DCF-0ADB3F6B766B}" type="presParOf" srcId="{00966043-97C4-47E4-9CE9-D4391D771708}" destId="{457CD79C-C219-4085-A5ED-2F7FB1B3C4C5}" srcOrd="2" destOrd="0" presId="urn:microsoft.com/office/officeart/2005/8/layout/vList2"/>
    <dgm:cxn modelId="{BFA6A7E5-D38C-42F9-9EBE-E3F8236ADD6D}" type="presParOf" srcId="{00966043-97C4-47E4-9CE9-D4391D771708}" destId="{11217C27-C447-490A-898D-C4E468548D82}" srcOrd="3" destOrd="0" presId="urn:microsoft.com/office/officeart/2005/8/layout/vList2"/>
    <dgm:cxn modelId="{C1317E7A-F849-498D-AC56-699BC8E0BBD7}" type="presParOf" srcId="{00966043-97C4-47E4-9CE9-D4391D771708}" destId="{8E7FF272-51EE-4FF1-856B-ABB61D20954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87876E4-2529-4716-8A0C-3BB6CD39201A}" type="doc">
      <dgm:prSet loTypeId="urn:microsoft.com/office/officeart/2005/8/layout/hierarchy1" loCatId="hierarchy" qsTypeId="urn:microsoft.com/office/officeart/2005/8/quickstyle/simple1" qsCatId="simple" csTypeId="urn:microsoft.com/office/officeart/2005/8/colors/accent4_2" csCatId="accent4"/>
      <dgm:spPr/>
      <dgm:t>
        <a:bodyPr/>
        <a:lstStyle/>
        <a:p>
          <a:endParaRPr lang="en-US"/>
        </a:p>
      </dgm:t>
    </dgm:pt>
    <dgm:pt modelId="{DDA2977A-E359-4AF9-995D-AB39F0462984}">
      <dgm:prSet/>
      <dgm:spPr/>
      <dgm:t>
        <a:bodyPr/>
        <a:lstStyle/>
        <a:p>
          <a:r>
            <a:rPr lang="ru-RU" b="1" dirty="0"/>
            <a:t>Образац који попуњавате по завршетку задатка.</a:t>
          </a:r>
          <a:endParaRPr lang="en-US" dirty="0"/>
        </a:p>
      </dgm:t>
    </dgm:pt>
    <dgm:pt modelId="{12A825E1-507E-4E40-AB69-2D029F72232F}" type="parTrans" cxnId="{84C9CE9A-76C3-4BEC-9326-71AD2D1B26B1}">
      <dgm:prSet/>
      <dgm:spPr/>
      <dgm:t>
        <a:bodyPr/>
        <a:lstStyle/>
        <a:p>
          <a:endParaRPr lang="en-US"/>
        </a:p>
      </dgm:t>
    </dgm:pt>
    <dgm:pt modelId="{6A054E61-9845-4FEC-8D0B-15E14366DC1F}" type="sibTrans" cxnId="{84C9CE9A-76C3-4BEC-9326-71AD2D1B26B1}">
      <dgm:prSet/>
      <dgm:spPr/>
      <dgm:t>
        <a:bodyPr/>
        <a:lstStyle/>
        <a:p>
          <a:endParaRPr lang="en-US"/>
        </a:p>
      </dgm:t>
    </dgm:pt>
    <dgm:pt modelId="{E15AEF39-E6DC-47FC-B2F9-B8A5AC9DE75F}">
      <dgm:prSet/>
      <dgm:spPr/>
      <dgm:t>
        <a:bodyPr/>
        <a:lstStyle/>
        <a:p>
          <a:r>
            <a:rPr lang="ru-RU" b="1" dirty="0"/>
            <a:t>Уписујете име и презиме радника и учинак радног задатак.</a:t>
          </a:r>
          <a:endParaRPr lang="en-US" dirty="0"/>
        </a:p>
      </dgm:t>
    </dgm:pt>
    <dgm:pt modelId="{77B55D32-5D6B-4473-B75E-0FD268B300CC}" type="parTrans" cxnId="{26035FD4-D43F-4B57-8DAF-AC32F957C0BB}">
      <dgm:prSet/>
      <dgm:spPr/>
      <dgm:t>
        <a:bodyPr/>
        <a:lstStyle/>
        <a:p>
          <a:endParaRPr lang="en-US"/>
        </a:p>
      </dgm:t>
    </dgm:pt>
    <dgm:pt modelId="{DBF59A5C-713D-43E1-8B18-14788C366C01}" type="sibTrans" cxnId="{26035FD4-D43F-4B57-8DAF-AC32F957C0BB}">
      <dgm:prSet/>
      <dgm:spPr/>
      <dgm:t>
        <a:bodyPr/>
        <a:lstStyle/>
        <a:p>
          <a:endParaRPr lang="en-US"/>
        </a:p>
      </dgm:t>
    </dgm:pt>
    <dgm:pt modelId="{ED7D5083-E04E-4547-B615-4AA7A99D930A}" type="pres">
      <dgm:prSet presAssocID="{187876E4-2529-4716-8A0C-3BB6CD39201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CB9D35B-7505-4268-AEE2-573725444AF8}" type="pres">
      <dgm:prSet presAssocID="{DDA2977A-E359-4AF9-995D-AB39F0462984}" presName="hierRoot1" presStyleCnt="0"/>
      <dgm:spPr/>
    </dgm:pt>
    <dgm:pt modelId="{D642DAC5-A0D9-4A96-B386-216A3457FE99}" type="pres">
      <dgm:prSet presAssocID="{DDA2977A-E359-4AF9-995D-AB39F0462984}" presName="composite" presStyleCnt="0"/>
      <dgm:spPr/>
    </dgm:pt>
    <dgm:pt modelId="{66D874FC-7B43-4E5B-8A42-8864AAF61A97}" type="pres">
      <dgm:prSet presAssocID="{DDA2977A-E359-4AF9-995D-AB39F0462984}" presName="background" presStyleLbl="node0" presStyleIdx="0" presStyleCnt="2"/>
      <dgm:spPr/>
    </dgm:pt>
    <dgm:pt modelId="{3A831A27-F479-4C72-8627-B4EF3D13CF20}" type="pres">
      <dgm:prSet presAssocID="{DDA2977A-E359-4AF9-995D-AB39F0462984}" presName="text" presStyleLbl="fgAcc0" presStyleIdx="0" presStyleCnt="2">
        <dgm:presLayoutVars>
          <dgm:chPref val="3"/>
        </dgm:presLayoutVars>
      </dgm:prSet>
      <dgm:spPr/>
    </dgm:pt>
    <dgm:pt modelId="{27256182-618D-40FE-8C72-30A504925A71}" type="pres">
      <dgm:prSet presAssocID="{DDA2977A-E359-4AF9-995D-AB39F0462984}" presName="hierChild2" presStyleCnt="0"/>
      <dgm:spPr/>
    </dgm:pt>
    <dgm:pt modelId="{BE8500D1-D77A-4AB4-92A0-F54138E0FA03}" type="pres">
      <dgm:prSet presAssocID="{E15AEF39-E6DC-47FC-B2F9-B8A5AC9DE75F}" presName="hierRoot1" presStyleCnt="0"/>
      <dgm:spPr/>
    </dgm:pt>
    <dgm:pt modelId="{5DC09C3B-9D77-4349-BB34-4C8D6E5335A5}" type="pres">
      <dgm:prSet presAssocID="{E15AEF39-E6DC-47FC-B2F9-B8A5AC9DE75F}" presName="composite" presStyleCnt="0"/>
      <dgm:spPr/>
    </dgm:pt>
    <dgm:pt modelId="{43108C02-0905-42BC-8A6E-A5438C99782E}" type="pres">
      <dgm:prSet presAssocID="{E15AEF39-E6DC-47FC-B2F9-B8A5AC9DE75F}" presName="background" presStyleLbl="node0" presStyleIdx="1" presStyleCnt="2"/>
      <dgm:spPr/>
    </dgm:pt>
    <dgm:pt modelId="{A936FA0E-D1B5-4E93-8E42-05B32D2A5B6B}" type="pres">
      <dgm:prSet presAssocID="{E15AEF39-E6DC-47FC-B2F9-B8A5AC9DE75F}" presName="text" presStyleLbl="fgAcc0" presStyleIdx="1" presStyleCnt="2">
        <dgm:presLayoutVars>
          <dgm:chPref val="3"/>
        </dgm:presLayoutVars>
      </dgm:prSet>
      <dgm:spPr/>
    </dgm:pt>
    <dgm:pt modelId="{09A3CFAD-B303-499D-80CA-6F257B22A295}" type="pres">
      <dgm:prSet presAssocID="{E15AEF39-E6DC-47FC-B2F9-B8A5AC9DE75F}" presName="hierChild2" presStyleCnt="0"/>
      <dgm:spPr/>
    </dgm:pt>
  </dgm:ptLst>
  <dgm:cxnLst>
    <dgm:cxn modelId="{84C9CE9A-76C3-4BEC-9326-71AD2D1B26B1}" srcId="{187876E4-2529-4716-8A0C-3BB6CD39201A}" destId="{DDA2977A-E359-4AF9-995D-AB39F0462984}" srcOrd="0" destOrd="0" parTransId="{12A825E1-507E-4E40-AB69-2D029F72232F}" sibTransId="{6A054E61-9845-4FEC-8D0B-15E14366DC1F}"/>
    <dgm:cxn modelId="{CD5BABC7-9822-473F-A474-0575883A3AEB}" type="presOf" srcId="{DDA2977A-E359-4AF9-995D-AB39F0462984}" destId="{3A831A27-F479-4C72-8627-B4EF3D13CF20}" srcOrd="0" destOrd="0" presId="urn:microsoft.com/office/officeart/2005/8/layout/hierarchy1"/>
    <dgm:cxn modelId="{0C341FC9-B1F9-4A1A-891E-1A3668DDEA34}" type="presOf" srcId="{E15AEF39-E6DC-47FC-B2F9-B8A5AC9DE75F}" destId="{A936FA0E-D1B5-4E93-8E42-05B32D2A5B6B}" srcOrd="0" destOrd="0" presId="urn:microsoft.com/office/officeart/2005/8/layout/hierarchy1"/>
    <dgm:cxn modelId="{26035FD4-D43F-4B57-8DAF-AC32F957C0BB}" srcId="{187876E4-2529-4716-8A0C-3BB6CD39201A}" destId="{E15AEF39-E6DC-47FC-B2F9-B8A5AC9DE75F}" srcOrd="1" destOrd="0" parTransId="{77B55D32-5D6B-4473-B75E-0FD268B300CC}" sibTransId="{DBF59A5C-713D-43E1-8B18-14788C366C01}"/>
    <dgm:cxn modelId="{79F2F4EC-CC5B-440A-9622-C85E9BEEA063}" type="presOf" srcId="{187876E4-2529-4716-8A0C-3BB6CD39201A}" destId="{ED7D5083-E04E-4547-B615-4AA7A99D930A}" srcOrd="0" destOrd="0" presId="urn:microsoft.com/office/officeart/2005/8/layout/hierarchy1"/>
    <dgm:cxn modelId="{1ED6EFCA-32FC-4726-B43F-55B3BDE6D41C}" type="presParOf" srcId="{ED7D5083-E04E-4547-B615-4AA7A99D930A}" destId="{4CB9D35B-7505-4268-AEE2-573725444AF8}" srcOrd="0" destOrd="0" presId="urn:microsoft.com/office/officeart/2005/8/layout/hierarchy1"/>
    <dgm:cxn modelId="{51C163D0-33B9-4AFB-8FE0-FCF5C7594CA4}" type="presParOf" srcId="{4CB9D35B-7505-4268-AEE2-573725444AF8}" destId="{D642DAC5-A0D9-4A96-B386-216A3457FE99}" srcOrd="0" destOrd="0" presId="urn:microsoft.com/office/officeart/2005/8/layout/hierarchy1"/>
    <dgm:cxn modelId="{88F47734-C864-4F93-A005-1E8FCC5E8E87}" type="presParOf" srcId="{D642DAC5-A0D9-4A96-B386-216A3457FE99}" destId="{66D874FC-7B43-4E5B-8A42-8864AAF61A97}" srcOrd="0" destOrd="0" presId="urn:microsoft.com/office/officeart/2005/8/layout/hierarchy1"/>
    <dgm:cxn modelId="{1AA1DD67-DA95-48AF-A3F8-0F5E80F7B9E3}" type="presParOf" srcId="{D642DAC5-A0D9-4A96-B386-216A3457FE99}" destId="{3A831A27-F479-4C72-8627-B4EF3D13CF20}" srcOrd="1" destOrd="0" presId="urn:microsoft.com/office/officeart/2005/8/layout/hierarchy1"/>
    <dgm:cxn modelId="{B68F5C80-FFF0-4E4E-8C0C-5D9022A7BCCA}" type="presParOf" srcId="{4CB9D35B-7505-4268-AEE2-573725444AF8}" destId="{27256182-618D-40FE-8C72-30A504925A71}" srcOrd="1" destOrd="0" presId="urn:microsoft.com/office/officeart/2005/8/layout/hierarchy1"/>
    <dgm:cxn modelId="{F6F59416-8EC4-4A9E-9437-AC5999590903}" type="presParOf" srcId="{ED7D5083-E04E-4547-B615-4AA7A99D930A}" destId="{BE8500D1-D77A-4AB4-92A0-F54138E0FA03}" srcOrd="1" destOrd="0" presId="urn:microsoft.com/office/officeart/2005/8/layout/hierarchy1"/>
    <dgm:cxn modelId="{DFE2F9B8-352D-4BFB-AC68-7BBB07AB649D}" type="presParOf" srcId="{BE8500D1-D77A-4AB4-92A0-F54138E0FA03}" destId="{5DC09C3B-9D77-4349-BB34-4C8D6E5335A5}" srcOrd="0" destOrd="0" presId="urn:microsoft.com/office/officeart/2005/8/layout/hierarchy1"/>
    <dgm:cxn modelId="{DD197FD7-5BAC-4DFC-AB51-487021B8C7DD}" type="presParOf" srcId="{5DC09C3B-9D77-4349-BB34-4C8D6E5335A5}" destId="{43108C02-0905-42BC-8A6E-A5438C99782E}" srcOrd="0" destOrd="0" presId="urn:microsoft.com/office/officeart/2005/8/layout/hierarchy1"/>
    <dgm:cxn modelId="{F15AF4C3-9BD9-4DA6-9FE0-21E59394C6E4}" type="presParOf" srcId="{5DC09C3B-9D77-4349-BB34-4C8D6E5335A5}" destId="{A936FA0E-D1B5-4E93-8E42-05B32D2A5B6B}" srcOrd="1" destOrd="0" presId="urn:microsoft.com/office/officeart/2005/8/layout/hierarchy1"/>
    <dgm:cxn modelId="{8444F656-A56D-422E-BEEA-95DB14B730C6}" type="presParOf" srcId="{BE8500D1-D77A-4AB4-92A0-F54138E0FA03}" destId="{09A3CFAD-B303-499D-80CA-6F257B22A29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ABF4F2E-C3A6-410B-A1B4-7CCEA328238F}" type="doc">
      <dgm:prSet loTypeId="urn:microsoft.com/office/officeart/2005/8/layout/hierarchy1" loCatId="hierarchy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1AB8A260-F71B-4B3D-AE70-54C8D42AB8B7}">
      <dgm:prSet/>
      <dgm:spPr/>
      <dgm:t>
        <a:bodyPr/>
        <a:lstStyle/>
        <a:p>
          <a:r>
            <a:rPr lang="ru-RU" b="1" dirty="0"/>
            <a:t>Образац који се користи у раздужењу свега онога што смо потрошили.</a:t>
          </a:r>
          <a:endParaRPr lang="en-US" dirty="0"/>
        </a:p>
      </dgm:t>
    </dgm:pt>
    <dgm:pt modelId="{55536B7F-F5DC-42F5-B661-CA5C90BF28BE}" type="parTrans" cxnId="{38057CD1-C922-4CD1-A61E-ACB03F9DEAE7}">
      <dgm:prSet/>
      <dgm:spPr/>
      <dgm:t>
        <a:bodyPr/>
        <a:lstStyle/>
        <a:p>
          <a:endParaRPr lang="en-US"/>
        </a:p>
      </dgm:t>
    </dgm:pt>
    <dgm:pt modelId="{CD1DF1E6-2BCB-4657-89BA-82FB1E5A84EF}" type="sibTrans" cxnId="{38057CD1-C922-4CD1-A61E-ACB03F9DEAE7}">
      <dgm:prSet/>
      <dgm:spPr/>
      <dgm:t>
        <a:bodyPr/>
        <a:lstStyle/>
        <a:p>
          <a:endParaRPr lang="en-US"/>
        </a:p>
      </dgm:t>
    </dgm:pt>
    <dgm:pt modelId="{586E6323-23EC-4383-A515-7A9E109C2FDF}">
      <dgm:prSet/>
      <dgm:spPr/>
      <dgm:t>
        <a:bodyPr/>
        <a:lstStyle/>
        <a:p>
          <a:r>
            <a:rPr lang="ru-RU" b="1" dirty="0"/>
            <a:t>Потребно је уписати потрошену количину и одузети са стања које се налази на картици.</a:t>
          </a:r>
          <a:endParaRPr lang="en-US" dirty="0"/>
        </a:p>
      </dgm:t>
    </dgm:pt>
    <dgm:pt modelId="{B4F5E0FA-EB1B-4F5A-9442-C304E52E8186}" type="parTrans" cxnId="{07EABFC4-EAF6-42A9-A28A-A6178FFF01A1}">
      <dgm:prSet/>
      <dgm:spPr/>
      <dgm:t>
        <a:bodyPr/>
        <a:lstStyle/>
        <a:p>
          <a:endParaRPr lang="en-US"/>
        </a:p>
      </dgm:t>
    </dgm:pt>
    <dgm:pt modelId="{3F6CFA8A-187A-4D9F-AD29-E4036D2CB045}" type="sibTrans" cxnId="{07EABFC4-EAF6-42A9-A28A-A6178FFF01A1}">
      <dgm:prSet/>
      <dgm:spPr/>
      <dgm:t>
        <a:bodyPr/>
        <a:lstStyle/>
        <a:p>
          <a:endParaRPr lang="en-US"/>
        </a:p>
      </dgm:t>
    </dgm:pt>
    <dgm:pt modelId="{C6AF48A6-B038-49A8-A4CD-48EB9FD8814F}" type="pres">
      <dgm:prSet presAssocID="{0ABF4F2E-C3A6-410B-A1B4-7CCEA328238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7433044-89BF-406F-AF93-854981F86446}" type="pres">
      <dgm:prSet presAssocID="{1AB8A260-F71B-4B3D-AE70-54C8D42AB8B7}" presName="hierRoot1" presStyleCnt="0"/>
      <dgm:spPr/>
    </dgm:pt>
    <dgm:pt modelId="{C7806547-16D4-41EE-BCD9-5E9CC1F0ABBB}" type="pres">
      <dgm:prSet presAssocID="{1AB8A260-F71B-4B3D-AE70-54C8D42AB8B7}" presName="composite" presStyleCnt="0"/>
      <dgm:spPr/>
    </dgm:pt>
    <dgm:pt modelId="{13C08CAC-3F37-4405-AE41-7C8F3FE51B0A}" type="pres">
      <dgm:prSet presAssocID="{1AB8A260-F71B-4B3D-AE70-54C8D42AB8B7}" presName="background" presStyleLbl="node0" presStyleIdx="0" presStyleCnt="2"/>
      <dgm:spPr/>
    </dgm:pt>
    <dgm:pt modelId="{432543CA-7F7E-4203-82C7-7FCBDCCCD6B5}" type="pres">
      <dgm:prSet presAssocID="{1AB8A260-F71B-4B3D-AE70-54C8D42AB8B7}" presName="text" presStyleLbl="fgAcc0" presStyleIdx="0" presStyleCnt="2">
        <dgm:presLayoutVars>
          <dgm:chPref val="3"/>
        </dgm:presLayoutVars>
      </dgm:prSet>
      <dgm:spPr/>
    </dgm:pt>
    <dgm:pt modelId="{0EB1C928-D917-4FF2-934B-6F09175E7F9E}" type="pres">
      <dgm:prSet presAssocID="{1AB8A260-F71B-4B3D-AE70-54C8D42AB8B7}" presName="hierChild2" presStyleCnt="0"/>
      <dgm:spPr/>
    </dgm:pt>
    <dgm:pt modelId="{D7F04714-F3C4-4C33-A7BA-82E1C41342E5}" type="pres">
      <dgm:prSet presAssocID="{586E6323-23EC-4383-A515-7A9E109C2FDF}" presName="hierRoot1" presStyleCnt="0"/>
      <dgm:spPr/>
    </dgm:pt>
    <dgm:pt modelId="{2B7FA2DD-32FE-48DB-A335-57CC06573689}" type="pres">
      <dgm:prSet presAssocID="{586E6323-23EC-4383-A515-7A9E109C2FDF}" presName="composite" presStyleCnt="0"/>
      <dgm:spPr/>
    </dgm:pt>
    <dgm:pt modelId="{3CCC5524-704A-4F96-BA74-C1226393408C}" type="pres">
      <dgm:prSet presAssocID="{586E6323-23EC-4383-A515-7A9E109C2FDF}" presName="background" presStyleLbl="node0" presStyleIdx="1" presStyleCnt="2"/>
      <dgm:spPr/>
    </dgm:pt>
    <dgm:pt modelId="{955740BF-8E38-4CA7-A5EE-E99BFFE3928C}" type="pres">
      <dgm:prSet presAssocID="{586E6323-23EC-4383-A515-7A9E109C2FDF}" presName="text" presStyleLbl="fgAcc0" presStyleIdx="1" presStyleCnt="2">
        <dgm:presLayoutVars>
          <dgm:chPref val="3"/>
        </dgm:presLayoutVars>
      </dgm:prSet>
      <dgm:spPr/>
    </dgm:pt>
    <dgm:pt modelId="{E5C80867-06C0-4D0E-99A4-DC7393BACD3A}" type="pres">
      <dgm:prSet presAssocID="{586E6323-23EC-4383-A515-7A9E109C2FDF}" presName="hierChild2" presStyleCnt="0"/>
      <dgm:spPr/>
    </dgm:pt>
  </dgm:ptLst>
  <dgm:cxnLst>
    <dgm:cxn modelId="{F0E28E04-0A11-4F5E-85FA-85D09D2D3B13}" type="presOf" srcId="{0ABF4F2E-C3A6-410B-A1B4-7CCEA328238F}" destId="{C6AF48A6-B038-49A8-A4CD-48EB9FD8814F}" srcOrd="0" destOrd="0" presId="urn:microsoft.com/office/officeart/2005/8/layout/hierarchy1"/>
    <dgm:cxn modelId="{688CFD35-0E54-419E-86C3-9597744EA011}" type="presOf" srcId="{586E6323-23EC-4383-A515-7A9E109C2FDF}" destId="{955740BF-8E38-4CA7-A5EE-E99BFFE3928C}" srcOrd="0" destOrd="0" presId="urn:microsoft.com/office/officeart/2005/8/layout/hierarchy1"/>
    <dgm:cxn modelId="{CA09998A-C899-42CF-A367-B1BD04356979}" type="presOf" srcId="{1AB8A260-F71B-4B3D-AE70-54C8D42AB8B7}" destId="{432543CA-7F7E-4203-82C7-7FCBDCCCD6B5}" srcOrd="0" destOrd="0" presId="urn:microsoft.com/office/officeart/2005/8/layout/hierarchy1"/>
    <dgm:cxn modelId="{07EABFC4-EAF6-42A9-A28A-A6178FFF01A1}" srcId="{0ABF4F2E-C3A6-410B-A1B4-7CCEA328238F}" destId="{586E6323-23EC-4383-A515-7A9E109C2FDF}" srcOrd="1" destOrd="0" parTransId="{B4F5E0FA-EB1B-4F5A-9442-C304E52E8186}" sibTransId="{3F6CFA8A-187A-4D9F-AD29-E4036D2CB045}"/>
    <dgm:cxn modelId="{38057CD1-C922-4CD1-A61E-ACB03F9DEAE7}" srcId="{0ABF4F2E-C3A6-410B-A1B4-7CCEA328238F}" destId="{1AB8A260-F71B-4B3D-AE70-54C8D42AB8B7}" srcOrd="0" destOrd="0" parTransId="{55536B7F-F5DC-42F5-B661-CA5C90BF28BE}" sibTransId="{CD1DF1E6-2BCB-4657-89BA-82FB1E5A84EF}"/>
    <dgm:cxn modelId="{86450D6C-4A26-4D71-B3D1-C28DFA820D96}" type="presParOf" srcId="{C6AF48A6-B038-49A8-A4CD-48EB9FD8814F}" destId="{F7433044-89BF-406F-AF93-854981F86446}" srcOrd="0" destOrd="0" presId="urn:microsoft.com/office/officeart/2005/8/layout/hierarchy1"/>
    <dgm:cxn modelId="{20987B7F-D9D9-438C-8BD0-9FEA90D29877}" type="presParOf" srcId="{F7433044-89BF-406F-AF93-854981F86446}" destId="{C7806547-16D4-41EE-BCD9-5E9CC1F0ABBB}" srcOrd="0" destOrd="0" presId="urn:microsoft.com/office/officeart/2005/8/layout/hierarchy1"/>
    <dgm:cxn modelId="{93462A72-5074-4BB0-8B87-5316DF527FF0}" type="presParOf" srcId="{C7806547-16D4-41EE-BCD9-5E9CC1F0ABBB}" destId="{13C08CAC-3F37-4405-AE41-7C8F3FE51B0A}" srcOrd="0" destOrd="0" presId="urn:microsoft.com/office/officeart/2005/8/layout/hierarchy1"/>
    <dgm:cxn modelId="{E03802D2-B896-4BF9-84B6-43CB680A8B27}" type="presParOf" srcId="{C7806547-16D4-41EE-BCD9-5E9CC1F0ABBB}" destId="{432543CA-7F7E-4203-82C7-7FCBDCCCD6B5}" srcOrd="1" destOrd="0" presId="urn:microsoft.com/office/officeart/2005/8/layout/hierarchy1"/>
    <dgm:cxn modelId="{A11B083B-E885-4C8D-BB96-228EBD372295}" type="presParOf" srcId="{F7433044-89BF-406F-AF93-854981F86446}" destId="{0EB1C928-D917-4FF2-934B-6F09175E7F9E}" srcOrd="1" destOrd="0" presId="urn:microsoft.com/office/officeart/2005/8/layout/hierarchy1"/>
    <dgm:cxn modelId="{9DA93052-E764-4F97-BB3C-9D6D72D91682}" type="presParOf" srcId="{C6AF48A6-B038-49A8-A4CD-48EB9FD8814F}" destId="{D7F04714-F3C4-4C33-A7BA-82E1C41342E5}" srcOrd="1" destOrd="0" presId="urn:microsoft.com/office/officeart/2005/8/layout/hierarchy1"/>
    <dgm:cxn modelId="{D61E4AD3-7825-4143-BC1A-10CA30F59FFE}" type="presParOf" srcId="{D7F04714-F3C4-4C33-A7BA-82E1C41342E5}" destId="{2B7FA2DD-32FE-48DB-A335-57CC06573689}" srcOrd="0" destOrd="0" presId="urn:microsoft.com/office/officeart/2005/8/layout/hierarchy1"/>
    <dgm:cxn modelId="{0392E4CD-574F-417A-A547-778945BBB626}" type="presParOf" srcId="{2B7FA2DD-32FE-48DB-A335-57CC06573689}" destId="{3CCC5524-704A-4F96-BA74-C1226393408C}" srcOrd="0" destOrd="0" presId="urn:microsoft.com/office/officeart/2005/8/layout/hierarchy1"/>
    <dgm:cxn modelId="{B01DBF07-FB0E-4A83-B637-852715DBAD24}" type="presParOf" srcId="{2B7FA2DD-32FE-48DB-A335-57CC06573689}" destId="{955740BF-8E38-4CA7-A5EE-E99BFFE3928C}" srcOrd="1" destOrd="0" presId="urn:microsoft.com/office/officeart/2005/8/layout/hierarchy1"/>
    <dgm:cxn modelId="{A86DBD86-5002-468E-B6A5-C6181F1849BE}" type="presParOf" srcId="{D7F04714-F3C4-4C33-A7BA-82E1C41342E5}" destId="{E5C80867-06C0-4D0E-99A4-DC7393BACD3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C2B8B4-E3AD-4580-BC5B-20CC8A44C596}">
      <dsp:nvSpPr>
        <dsp:cNvPr id="0" name=""/>
        <dsp:cNvSpPr/>
      </dsp:nvSpPr>
      <dsp:spPr>
        <a:xfrm>
          <a:off x="130938" y="1393"/>
          <a:ext cx="4224635" cy="268264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18882D-A66C-48FA-AAD0-B4856B88AC57}">
      <dsp:nvSpPr>
        <dsp:cNvPr id="0" name=""/>
        <dsp:cNvSpPr/>
      </dsp:nvSpPr>
      <dsp:spPr>
        <a:xfrm>
          <a:off x="600342" y="447327"/>
          <a:ext cx="4224635" cy="2682643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b="1" kern="1200" dirty="0"/>
            <a:t>Образац служи да све оно што Вам је потребно у изради задатка да повучете из магацина(задужите).</a:t>
          </a:r>
          <a:endParaRPr lang="en-US" sz="2700" kern="1200" dirty="0"/>
        </a:p>
      </dsp:txBody>
      <dsp:txXfrm>
        <a:off x="678914" y="525899"/>
        <a:ext cx="4067491" cy="2525499"/>
      </dsp:txXfrm>
    </dsp:sp>
    <dsp:sp modelId="{D542C224-011D-4860-B8F0-9A02AA3F983C}">
      <dsp:nvSpPr>
        <dsp:cNvPr id="0" name=""/>
        <dsp:cNvSpPr/>
      </dsp:nvSpPr>
      <dsp:spPr>
        <a:xfrm>
          <a:off x="5294381" y="1393"/>
          <a:ext cx="4224635" cy="268264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8BDBCE-B928-4C27-8FFA-0811A54588B6}">
      <dsp:nvSpPr>
        <dsp:cNvPr id="0" name=""/>
        <dsp:cNvSpPr/>
      </dsp:nvSpPr>
      <dsp:spPr>
        <a:xfrm>
          <a:off x="5763785" y="447327"/>
          <a:ext cx="4224635" cy="2682643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b="1" kern="1200" dirty="0"/>
            <a:t>Попуњавате сва поља која се траже у обрасцу и обавезно Ваш потпис-поље ПРИМО  да сте одређени материјал или прибор задужили.</a:t>
          </a:r>
          <a:endParaRPr lang="en-US" sz="2700" kern="1200" dirty="0"/>
        </a:p>
      </dsp:txBody>
      <dsp:txXfrm>
        <a:off x="5842357" y="525899"/>
        <a:ext cx="4067491" cy="25254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589AC8-3F67-4363-808D-B01ACC7F8D27}">
      <dsp:nvSpPr>
        <dsp:cNvPr id="0" name=""/>
        <dsp:cNvSpPr/>
      </dsp:nvSpPr>
      <dsp:spPr>
        <a:xfrm>
          <a:off x="0" y="1931"/>
          <a:ext cx="10119359" cy="9945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b="1" kern="1200"/>
            <a:t>Образац служи да све оно што Вам је остало после урађеног задатка вратите у магацин.</a:t>
          </a:r>
          <a:endParaRPr lang="en-US" sz="2500" kern="1200"/>
        </a:p>
      </dsp:txBody>
      <dsp:txXfrm>
        <a:off x="48547" y="50478"/>
        <a:ext cx="10022265" cy="897406"/>
      </dsp:txXfrm>
    </dsp:sp>
    <dsp:sp modelId="{457CD79C-C219-4085-A5ED-2F7FB1B3C4C5}">
      <dsp:nvSpPr>
        <dsp:cNvPr id="0" name=""/>
        <dsp:cNvSpPr/>
      </dsp:nvSpPr>
      <dsp:spPr>
        <a:xfrm>
          <a:off x="0" y="1068432"/>
          <a:ext cx="10119359" cy="994500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b="1" kern="1200"/>
            <a:t>Материјал који нисте потрошили потребно је вратити.</a:t>
          </a:r>
          <a:endParaRPr lang="en-US" sz="2500" kern="1200"/>
        </a:p>
      </dsp:txBody>
      <dsp:txXfrm>
        <a:off x="48547" y="1116979"/>
        <a:ext cx="10022265" cy="897406"/>
      </dsp:txXfrm>
    </dsp:sp>
    <dsp:sp modelId="{8E7FF272-51EE-4FF1-856B-ABB61D20954B}">
      <dsp:nvSpPr>
        <dsp:cNvPr id="0" name=""/>
        <dsp:cNvSpPr/>
      </dsp:nvSpPr>
      <dsp:spPr>
        <a:xfrm>
          <a:off x="0" y="2134932"/>
          <a:ext cx="10119359" cy="99450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b="1" kern="1200"/>
            <a:t>Обавезно Ваш потпис у поље ИЗДАО.</a:t>
          </a:r>
          <a:endParaRPr lang="en-US" sz="2500" kern="1200"/>
        </a:p>
      </dsp:txBody>
      <dsp:txXfrm>
        <a:off x="48547" y="2183479"/>
        <a:ext cx="10022265" cy="8974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D874FC-7B43-4E5B-8A42-8864AAF61A97}">
      <dsp:nvSpPr>
        <dsp:cNvPr id="0" name=""/>
        <dsp:cNvSpPr/>
      </dsp:nvSpPr>
      <dsp:spPr>
        <a:xfrm>
          <a:off x="130938" y="1393"/>
          <a:ext cx="4224635" cy="268264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831A27-F479-4C72-8627-B4EF3D13CF20}">
      <dsp:nvSpPr>
        <dsp:cNvPr id="0" name=""/>
        <dsp:cNvSpPr/>
      </dsp:nvSpPr>
      <dsp:spPr>
        <a:xfrm>
          <a:off x="600342" y="447327"/>
          <a:ext cx="4224635" cy="26826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800" b="1" kern="1200" dirty="0"/>
            <a:t>Образац који попуњавате по завршетку задатка.</a:t>
          </a:r>
          <a:endParaRPr lang="en-US" sz="3800" kern="1200" dirty="0"/>
        </a:p>
      </dsp:txBody>
      <dsp:txXfrm>
        <a:off x="678914" y="525899"/>
        <a:ext cx="4067491" cy="2525499"/>
      </dsp:txXfrm>
    </dsp:sp>
    <dsp:sp modelId="{43108C02-0905-42BC-8A6E-A5438C99782E}">
      <dsp:nvSpPr>
        <dsp:cNvPr id="0" name=""/>
        <dsp:cNvSpPr/>
      </dsp:nvSpPr>
      <dsp:spPr>
        <a:xfrm>
          <a:off x="5294381" y="1393"/>
          <a:ext cx="4224635" cy="268264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36FA0E-D1B5-4E93-8E42-05B32D2A5B6B}">
      <dsp:nvSpPr>
        <dsp:cNvPr id="0" name=""/>
        <dsp:cNvSpPr/>
      </dsp:nvSpPr>
      <dsp:spPr>
        <a:xfrm>
          <a:off x="5763785" y="447327"/>
          <a:ext cx="4224635" cy="26826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800" b="1" kern="1200" dirty="0"/>
            <a:t>Уписујете име и презиме радника и учинак радног задатак.</a:t>
          </a:r>
          <a:endParaRPr lang="en-US" sz="3800" kern="1200" dirty="0"/>
        </a:p>
      </dsp:txBody>
      <dsp:txXfrm>
        <a:off x="5842357" y="525899"/>
        <a:ext cx="4067491" cy="252549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C08CAC-3F37-4405-AE41-7C8F3FE51B0A}">
      <dsp:nvSpPr>
        <dsp:cNvPr id="0" name=""/>
        <dsp:cNvSpPr/>
      </dsp:nvSpPr>
      <dsp:spPr>
        <a:xfrm>
          <a:off x="130938" y="1393"/>
          <a:ext cx="4224635" cy="268264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2543CA-7F7E-4203-82C7-7FCBDCCCD6B5}">
      <dsp:nvSpPr>
        <dsp:cNvPr id="0" name=""/>
        <dsp:cNvSpPr/>
      </dsp:nvSpPr>
      <dsp:spPr>
        <a:xfrm>
          <a:off x="600342" y="447327"/>
          <a:ext cx="4224635" cy="2682643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b="1" kern="1200" dirty="0"/>
            <a:t>Образац који се користи у раздужењу свега онога што смо потрошили.</a:t>
          </a:r>
          <a:endParaRPr lang="en-US" sz="3200" kern="1200" dirty="0"/>
        </a:p>
      </dsp:txBody>
      <dsp:txXfrm>
        <a:off x="678914" y="525899"/>
        <a:ext cx="4067491" cy="2525499"/>
      </dsp:txXfrm>
    </dsp:sp>
    <dsp:sp modelId="{3CCC5524-704A-4F96-BA74-C1226393408C}">
      <dsp:nvSpPr>
        <dsp:cNvPr id="0" name=""/>
        <dsp:cNvSpPr/>
      </dsp:nvSpPr>
      <dsp:spPr>
        <a:xfrm>
          <a:off x="5294381" y="1393"/>
          <a:ext cx="4224635" cy="268264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5740BF-8E38-4CA7-A5EE-E99BFFE3928C}">
      <dsp:nvSpPr>
        <dsp:cNvPr id="0" name=""/>
        <dsp:cNvSpPr/>
      </dsp:nvSpPr>
      <dsp:spPr>
        <a:xfrm>
          <a:off x="5763785" y="447327"/>
          <a:ext cx="4224635" cy="2682643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b="1" kern="1200" dirty="0"/>
            <a:t>Потребно је уписати потрошену количину и одузети са стања које се налази на картици.</a:t>
          </a:r>
          <a:endParaRPr lang="en-US" sz="3200" kern="1200" dirty="0"/>
        </a:p>
      </dsp:txBody>
      <dsp:txXfrm>
        <a:off x="5842357" y="525899"/>
        <a:ext cx="4067491" cy="25254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DB0D2-2BEE-482A-8EBE-E6FA6F87AE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06B632-A89D-46E1-9C18-780898775E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563B44-5A34-44F0-B07D-28EB57105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957D1-CFFB-4F9C-ABBD-A79090B7F7C0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8E1047-C2DC-4EC9-9F4D-3F22DA483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B9DAA-DFD6-4B21-AA34-EB872153E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EFA69-AD87-46C0-B214-9E4DEF5D4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749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8E3A2-56E1-477D-BB9A-F8A03FC79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49720C-B704-4511-A171-D169BA70C8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D02493-55B3-4FE0-AA10-0E697AEE5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957D1-CFFB-4F9C-ABBD-A79090B7F7C0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E91DD3-4B5A-4316-8ACF-7137E8B1B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4AF7B7-0DEE-4E33-9227-42AAF80A3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EFA69-AD87-46C0-B214-9E4DEF5D4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723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E1CFDA-2953-409D-BC56-666D9900C7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3E9D15-4BA1-44E7-AAE1-F945219FD6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9B4F94-3C37-475D-959F-00354F36F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957D1-CFFB-4F9C-ABBD-A79090B7F7C0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1163AA-64D0-4636-B669-724DE0E40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3A7D5A-06CC-4CE7-96FB-69A896BCE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EFA69-AD87-46C0-B214-9E4DEF5D4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411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18F47-A95F-4B5B-90B8-6D74E8543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8D602F-5B86-4AE6-9411-A43768EA30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8C6E17-51E1-4393-B676-F36164420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957D1-CFFB-4F9C-ABBD-A79090B7F7C0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B26409-8E1C-4400-AEBE-C4522C962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896DBC-E6C4-4903-98F8-239431963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EFA69-AD87-46C0-B214-9E4DEF5D4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664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7CF31-7A8A-46AA-9F97-468EAFCB2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123F46-B273-4B89-9CEC-5E99BB1461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3FAD9B-C0DB-49FA-AB5F-03253F323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957D1-CFFB-4F9C-ABBD-A79090B7F7C0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41145D-22E7-4AA4-964F-FCF222836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D5A656-E7A2-4DFE-A0F3-01BC09BA5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EFA69-AD87-46C0-B214-9E4DEF5D4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870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F9512-A7B9-438B-8FBD-C69C91753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DDDC8A-5626-40F2-96A5-7634CB37B2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353310-A7A6-42F4-BEAC-83A9F46E49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C52FC1-68EC-4D1C-8C41-61DC3B8FD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957D1-CFFB-4F9C-ABBD-A79090B7F7C0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E5D243-7C84-4264-A0D3-027915FBA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FE42F0-92AC-412A-BCB9-8DD7318BB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EFA69-AD87-46C0-B214-9E4DEF5D4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998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CDB87-F5A3-47EF-86A3-0F3020F56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85127A-DD18-44C3-970A-6EA4887739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076464-D4F1-4B25-8ED9-FAD964B44D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F75250-E248-48D0-82D1-DE364FAE52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D636E9-777D-436B-A964-0841D387BD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7530DB-7BE7-4A39-BEB0-88FD2BE34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957D1-CFFB-4F9C-ABBD-A79090B7F7C0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A2ADC2-5C6B-4D71-A9C7-8CDBF96ED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3DB507-6466-4249-B3FE-624A399F5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EFA69-AD87-46C0-B214-9E4DEF5D4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212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6C924-FB54-46A6-B9BB-51E287444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793AD5-F3BE-4A80-81FB-53267CE8E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957D1-CFFB-4F9C-ABBD-A79090B7F7C0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385D9B-67D3-4EC1-BCF4-0B759AB8C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5D52D9-CBCD-477F-A9D2-D763D5518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EFA69-AD87-46C0-B214-9E4DEF5D4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277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B056DC-9D91-460B-99D1-279CC9E67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957D1-CFFB-4F9C-ABBD-A79090B7F7C0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4BB63B-F2DE-45D9-B8FD-EFCF37BA4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D2DDB0-4213-45DC-AC25-45EB1386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EFA69-AD87-46C0-B214-9E4DEF5D4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862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AD819-0AA1-4F62-A71C-75C5A5974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6A5A2-4445-4C44-A698-768B10B6D6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6F0496-DAA6-4678-9E8E-070D342E38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702A94-7695-415F-B59A-456AAA19E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957D1-CFFB-4F9C-ABBD-A79090B7F7C0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309F54-5DC1-4D8E-8A7F-D4EB63F81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CC5A69-4EFF-4EE4-9B95-EC065C520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EFA69-AD87-46C0-B214-9E4DEF5D4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52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98847-EC8C-467B-BD9C-261BD98D7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290474-F88A-4FBA-BDE6-6A8B5945A2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1CAA0C-81D4-48A1-B1DD-87313581B0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AC23EB-2511-4BBB-AD4E-A0EF04832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957D1-CFFB-4F9C-ABBD-A79090B7F7C0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4B4CB8-F6C7-467A-9E30-CF3C4EDDA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CB288F-AB77-4045-9302-912E25E62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EFA69-AD87-46C0-B214-9E4DEF5D4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296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AD4480-AB16-44DC-B79F-AD2B10DD6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5E07CA-C7E2-4645-B426-522C5F7B53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0EA65D-F873-4AC5-95B7-E5CA1AF32E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957D1-CFFB-4F9C-ABBD-A79090B7F7C0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26EC93-5B7F-4840-AE8B-A15E362EEF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8BC47B-184C-45F0-AAA6-EE40D65D90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EFA69-AD87-46C0-B214-9E4DEF5D4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28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0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656288D-5ED0-410E-8573-D5123C2448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079" y="2053641"/>
            <a:ext cx="3669161" cy="276009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ПОПУЊАВАЊЕ ОБРАЗАЦА ЗА МАТУРСКИ ИСПИТ</a:t>
            </a:r>
            <a:endParaRPr lang="en-US" sz="44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9141BE-C26E-4DD8-B7EC-37873A5ADD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0574" y="801866"/>
            <a:ext cx="5306084" cy="52306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000000"/>
                </a:solidFill>
              </a:rPr>
              <a:t>Пољопривредни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техничар</a:t>
            </a:r>
            <a:endParaRPr lang="en-US" b="0" dirty="0">
              <a:solidFill>
                <a:srgbClr val="000000"/>
              </a:solidFill>
              <a:effectLst/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000000"/>
                </a:solidFill>
              </a:rPr>
              <a:t>Сточарска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производња</a:t>
            </a:r>
            <a:r>
              <a:rPr lang="en-US" dirty="0">
                <a:solidFill>
                  <a:srgbClr val="000000"/>
                </a:solidFill>
              </a:rPr>
              <a:t> – </a:t>
            </a:r>
          </a:p>
          <a:p>
            <a:pPr algn="l"/>
            <a:r>
              <a:rPr lang="en-US" dirty="0">
                <a:solidFill>
                  <a:srgbClr val="000000"/>
                </a:solidFill>
              </a:rPr>
              <a:t>    </a:t>
            </a:r>
            <a:r>
              <a:rPr lang="en-US" dirty="0" err="1">
                <a:solidFill>
                  <a:srgbClr val="000000"/>
                </a:solidFill>
              </a:rPr>
              <a:t>Практича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рад</a:t>
            </a:r>
            <a:endParaRPr lang="en-US" b="0" dirty="0">
              <a:solidFill>
                <a:srgbClr val="000000"/>
              </a:solidFill>
              <a:effectLst/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000000"/>
                </a:solidFill>
              </a:rPr>
              <a:t>наставник</a:t>
            </a:r>
            <a:r>
              <a:rPr lang="en-US" dirty="0">
                <a:solidFill>
                  <a:srgbClr val="000000"/>
                </a:solidFill>
              </a:rPr>
              <a:t> : </a:t>
            </a:r>
            <a:r>
              <a:rPr lang="en-US" dirty="0" err="1">
                <a:solidFill>
                  <a:srgbClr val="000000"/>
                </a:solidFill>
              </a:rPr>
              <a:t>Милена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Јаковљевић</a:t>
            </a:r>
            <a:endParaRPr lang="en-US" b="0" dirty="0">
              <a:solidFill>
                <a:srgbClr val="000000"/>
              </a:solidFill>
              <a:effectLst/>
            </a:endParaRPr>
          </a:p>
          <a:p>
            <a:pPr algn="l"/>
            <a:br>
              <a:rPr lang="en-US" dirty="0">
                <a:solidFill>
                  <a:srgbClr val="000000"/>
                </a:solidFill>
              </a:rPr>
            </a:b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69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2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8" name="Picture 2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62A431B-AEF7-41DF-B3F5-7E8B11881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Правила приликом попуњавања образаца</a:t>
            </a:r>
            <a:endParaRPr lang="en-US" sz="40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5CD1F58-5E05-4986-AA8F-1CC5E0E5613F}"/>
              </a:ext>
            </a:extLst>
          </p:cNvPr>
          <p:cNvSpPr/>
          <p:nvPr/>
        </p:nvSpPr>
        <p:spPr>
          <a:xfrm>
            <a:off x="1179226" y="3092970"/>
            <a:ext cx="9833548" cy="26939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b="0" dirty="0">
              <a:solidFill>
                <a:srgbClr val="000000"/>
              </a:solidFill>
              <a:effectLst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rgbClr val="000000"/>
                </a:solidFill>
              </a:rPr>
              <a:t>Обрасце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треба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попуњавати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ћирилићним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писмом</a:t>
            </a:r>
            <a:r>
              <a:rPr lang="en-US" sz="2000" dirty="0">
                <a:solidFill>
                  <a:srgbClr val="000000"/>
                </a:solidFill>
              </a:rPr>
              <a:t>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Водити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рачуна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да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сва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поља</a:t>
            </a:r>
            <a:r>
              <a:rPr lang="en-US" sz="2000" dirty="0">
                <a:solidFill>
                  <a:srgbClr val="000000"/>
                </a:solidFill>
              </a:rPr>
              <a:t> у  </a:t>
            </a:r>
            <a:r>
              <a:rPr lang="en-US" sz="2000" dirty="0" err="1">
                <a:solidFill>
                  <a:srgbClr val="000000"/>
                </a:solidFill>
              </a:rPr>
              <a:t>обрасцима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буду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поуњена</a:t>
            </a:r>
            <a:r>
              <a:rPr lang="en-US" sz="2000" dirty="0">
                <a:solidFill>
                  <a:srgbClr val="000000"/>
                </a:solidFill>
              </a:rPr>
              <a:t>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Читко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писати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да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свако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може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да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прочита</a:t>
            </a:r>
            <a:endParaRPr lang="en-US" sz="2000" b="0" dirty="0">
              <a:solidFill>
                <a:srgbClr val="000000"/>
              </a:solidFill>
              <a:effectLst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br>
              <a:rPr lang="en-US" sz="2000" dirty="0">
                <a:solidFill>
                  <a:srgbClr val="000000"/>
                </a:solidFill>
              </a:rPr>
            </a:b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50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1">
            <a:extLst>
              <a:ext uri="{FF2B5EF4-FFF2-40B4-BE49-F238E27FC236}">
                <a16:creationId xmlns:a16="http://schemas.microsoft.com/office/drawing/2014/main" id="{428D436F-9ACD-4C92-AFC8-C934C527A6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1">
              <a:alpha val="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3">
            <a:extLst>
              <a:ext uri="{FF2B5EF4-FFF2-40B4-BE49-F238E27FC236}">
                <a16:creationId xmlns:a16="http://schemas.microsoft.com/office/drawing/2014/main" id="{090538E0-A884-4E60-A6AB-77D830E2FC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3478" y="0"/>
            <a:ext cx="465738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048021-C7E0-41E3-A89D-67EBDF82D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1162" y="3050434"/>
            <a:ext cx="3722933" cy="757130"/>
          </a:xfrm>
          <a:ln w="25400" cap="sq">
            <a:solidFill>
              <a:srgbClr val="FFFFFF"/>
            </a:solidFill>
            <a:miter lim="800000"/>
          </a:ln>
        </p:spPr>
        <p:txBody>
          <a:bodyPr wrap="square">
            <a:normAutofit/>
          </a:bodyPr>
          <a:lstStyle/>
          <a:p>
            <a:pPr algn="ctr"/>
            <a:r>
              <a:rPr lang="sr-Cyrl-RS" sz="2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ОБРАСЦИ</a:t>
            </a:r>
            <a:endParaRPr lang="en-US" sz="28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B0D7DD0-1C67-4D4C-9E06-678233DB84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53478" cy="6858000"/>
          </a:xfrm>
          <a:prstGeom prst="rect">
            <a:avLst/>
          </a:prstGeom>
          <a:solidFill>
            <a:srgbClr val="40404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D5CD97-D58E-4AA1-9276-62ACE9932E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74536" y="640080"/>
            <a:ext cx="5053066" cy="2546604"/>
          </a:xfrm>
        </p:spPr>
        <p:txBody>
          <a:bodyPr>
            <a:normAutofit/>
          </a:bodyPr>
          <a:lstStyle/>
          <a:p>
            <a:pPr fontAlgn="base"/>
            <a:r>
              <a:rPr lang="ru-RU" sz="2000" b="1" dirty="0"/>
              <a:t>ПОЛТ-прорачун</a:t>
            </a:r>
          </a:p>
          <a:p>
            <a:pPr fontAlgn="base"/>
            <a:endParaRPr lang="ru-RU" sz="2000" b="1" dirty="0"/>
          </a:p>
          <a:p>
            <a:pPr fontAlgn="base"/>
            <a:r>
              <a:rPr lang="ru-RU" sz="2000" b="1" dirty="0"/>
              <a:t>Налог магацину да изда</a:t>
            </a:r>
          </a:p>
          <a:p>
            <a:pPr fontAlgn="base"/>
            <a:endParaRPr lang="ru-RU" sz="2000" b="1" dirty="0"/>
          </a:p>
          <a:p>
            <a:pPr fontAlgn="base"/>
            <a:r>
              <a:rPr lang="ru-RU" sz="2000" b="1" dirty="0"/>
              <a:t>Налог магацину да прими</a:t>
            </a:r>
          </a:p>
          <a:p>
            <a:endParaRPr lang="en-US" sz="2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FC5C5F-4014-49B8-93A9-4D3732F0E3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0204" y="3671315"/>
            <a:ext cx="5057398" cy="2546605"/>
          </a:xfrm>
        </p:spPr>
        <p:txBody>
          <a:bodyPr>
            <a:normAutofit/>
          </a:bodyPr>
          <a:lstStyle/>
          <a:p>
            <a:pPr fontAlgn="base"/>
            <a:r>
              <a:rPr lang="ru-RU" sz="2000" b="1" dirty="0"/>
              <a:t>Извештај о раду</a:t>
            </a:r>
          </a:p>
          <a:p>
            <a:pPr fontAlgn="base"/>
            <a:endParaRPr lang="ru-RU" sz="2000" b="1" dirty="0"/>
          </a:p>
          <a:p>
            <a:pPr fontAlgn="base"/>
            <a:r>
              <a:rPr lang="ru-RU" sz="2000" b="1" dirty="0"/>
              <a:t>Евиденција радног времена</a:t>
            </a:r>
          </a:p>
          <a:p>
            <a:pPr fontAlgn="base"/>
            <a:endParaRPr lang="ru-RU" sz="2000" b="1" dirty="0"/>
          </a:p>
          <a:p>
            <a:pPr fontAlgn="base"/>
            <a:r>
              <a:rPr lang="ru-RU" sz="2000" b="1" dirty="0"/>
              <a:t>Магацинска картица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49601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BFB9A4D-0F44-46B7-8D49-FD6094234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sr-Cyrl-RS" sz="4000" b="1" dirty="0">
                <a:solidFill>
                  <a:srgbClr val="FFFFFF"/>
                </a:solidFill>
              </a:rPr>
              <a:t>ПОЛТ-прорачун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68DD86-CDCF-44F3-9DAD-61D53ED020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000000"/>
                </a:solidFill>
              </a:rPr>
              <a:t>Образац који служи за уписивање конкретног радног задатка. </a:t>
            </a:r>
          </a:p>
          <a:p>
            <a:endParaRPr lang="ru-RU" sz="2000" b="0" dirty="0">
              <a:solidFill>
                <a:srgbClr val="000000"/>
              </a:solidFill>
              <a:effectLst/>
            </a:endParaRPr>
          </a:p>
          <a:p>
            <a:r>
              <a:rPr lang="ru-RU" sz="2000" b="1" dirty="0">
                <a:solidFill>
                  <a:srgbClr val="000000"/>
                </a:solidFill>
              </a:rPr>
              <a:t>Потребно је уписти препоруку која се налази на Вашој писаној припреми.</a:t>
            </a:r>
          </a:p>
          <a:p>
            <a:endParaRPr lang="ru-RU" sz="2000" b="0" dirty="0">
              <a:solidFill>
                <a:srgbClr val="000000"/>
              </a:solidFill>
              <a:effectLst/>
            </a:endParaRPr>
          </a:p>
          <a:p>
            <a:r>
              <a:rPr lang="ru-RU" sz="2000" b="1" dirty="0">
                <a:solidFill>
                  <a:srgbClr val="000000"/>
                </a:solidFill>
              </a:rPr>
              <a:t>У великом пољу обрасца израчунати задатак који се од вас тражи.</a:t>
            </a:r>
            <a:endParaRPr lang="ru-RU" sz="2000" b="0" dirty="0">
              <a:solidFill>
                <a:srgbClr val="000000"/>
              </a:solidFill>
              <a:effectLst/>
            </a:endParaRPr>
          </a:p>
          <a:p>
            <a:pPr marL="0" indent="0">
              <a:buNone/>
            </a:pPr>
            <a:br>
              <a:rPr lang="ru-RU" sz="2000" dirty="0">
                <a:solidFill>
                  <a:srgbClr val="000000"/>
                </a:solidFill>
              </a:rPr>
            </a:b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106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5"/>
              </a:gs>
              <a:gs pos="25000">
                <a:schemeClr val="accent5"/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215F91F-03A2-4EFB-938A-D7F556B37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sr-Cyrl-RS" sz="4000" b="1" dirty="0">
                <a:solidFill>
                  <a:srgbClr val="FFFFFF"/>
                </a:solidFill>
              </a:rPr>
              <a:t>Налог магацину да изда</a:t>
            </a:r>
            <a:endParaRPr lang="en-US" sz="4000" dirty="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C3F1F91-3D86-4876-8A3F-F170A7327D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0321167"/>
              </p:ext>
            </p:extLst>
          </p:nvPr>
        </p:nvGraphicFramePr>
        <p:xfrm>
          <a:off x="1036320" y="2899956"/>
          <a:ext cx="10119360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93171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5"/>
              </a:gs>
              <a:gs pos="25000">
                <a:schemeClr val="accent5"/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C199471-F959-470D-A667-D55CD4D05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sr-Cyrl-RS" sz="4000" b="1" dirty="0">
                <a:solidFill>
                  <a:srgbClr val="FFFFFF"/>
                </a:solidFill>
              </a:rPr>
              <a:t> Налог магацину да прими</a:t>
            </a:r>
            <a:endParaRPr lang="en-US" sz="4000" dirty="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5F9A4D8-9D8E-432E-9973-CD4829B5F6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4017493"/>
              </p:ext>
            </p:extLst>
          </p:nvPr>
        </p:nvGraphicFramePr>
        <p:xfrm>
          <a:off x="1036320" y="2899956"/>
          <a:ext cx="10119360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83170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8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5"/>
              </a:gs>
              <a:gs pos="25000">
                <a:schemeClr val="accent5"/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0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A1CEB0F-190C-48F6-B4F2-F28EAD426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sr-Cyrl-RS" sz="4000" b="1" dirty="0">
                <a:solidFill>
                  <a:srgbClr val="FFFFFF"/>
                </a:solidFill>
              </a:rPr>
              <a:t>4. Извештај о раду</a:t>
            </a:r>
            <a:endParaRPr lang="en-US" sz="4000" dirty="0">
              <a:solidFill>
                <a:srgbClr val="FFFFFF"/>
              </a:solidFill>
            </a:endParaRPr>
          </a:p>
        </p:txBody>
      </p:sp>
      <p:graphicFrame>
        <p:nvGraphicFramePr>
          <p:cNvPr id="15" name="Content Placeholder 2">
            <a:extLst>
              <a:ext uri="{FF2B5EF4-FFF2-40B4-BE49-F238E27FC236}">
                <a16:creationId xmlns:a16="http://schemas.microsoft.com/office/drawing/2014/main" id="{B154F19A-6A40-43CF-B5DB-C22D2B2045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9501253"/>
              </p:ext>
            </p:extLst>
          </p:nvPr>
        </p:nvGraphicFramePr>
        <p:xfrm>
          <a:off x="1036320" y="2899956"/>
          <a:ext cx="10119360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30559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5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54F4545-C29C-47EA-ADE1-3E533DD84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sr-Cyrl-RS" b="1" dirty="0">
                <a:solidFill>
                  <a:srgbClr val="000000"/>
                </a:solidFill>
              </a:rPr>
              <a:t>5. Евиденција радног времена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Skeleton">
            <a:extLst>
              <a:ext uri="{FF2B5EF4-FFF2-40B4-BE49-F238E27FC236}">
                <a16:creationId xmlns:a16="http://schemas.microsoft.com/office/drawing/2014/main" id="{73311FBB-A3F4-4EBA-BBAC-E54282CC36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0254" y="1629089"/>
            <a:ext cx="3620021" cy="362002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127A3-3852-481E-B44F-7A0A474EA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r>
              <a:rPr lang="ru-RU" sz="2000" b="1" dirty="0">
                <a:solidFill>
                  <a:srgbClr val="000000"/>
                </a:solidFill>
              </a:rPr>
              <a:t>Образац који попуњавате за сваког радника, датум, време рада, да ли је редован рад и остало.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424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8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5"/>
              </a:gs>
              <a:gs pos="25000">
                <a:schemeClr val="accent5"/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0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A29310-C2B7-4069-B249-F6E0C64AF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sr-Cyrl-RS" sz="4000" b="1" dirty="0">
                <a:solidFill>
                  <a:srgbClr val="FFFFFF"/>
                </a:solidFill>
              </a:rPr>
              <a:t>6. Магацинска картица</a:t>
            </a:r>
            <a:endParaRPr lang="en-US" sz="4000" dirty="0">
              <a:solidFill>
                <a:srgbClr val="FFFFFF"/>
              </a:solidFill>
            </a:endParaRPr>
          </a:p>
        </p:txBody>
      </p:sp>
      <p:graphicFrame>
        <p:nvGraphicFramePr>
          <p:cNvPr id="15" name="Content Placeholder 2">
            <a:extLst>
              <a:ext uri="{FF2B5EF4-FFF2-40B4-BE49-F238E27FC236}">
                <a16:creationId xmlns:a16="http://schemas.microsoft.com/office/drawing/2014/main" id="{C0472F23-C9CB-447C-8B41-089A3C92A7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7453960"/>
              </p:ext>
            </p:extLst>
          </p:nvPr>
        </p:nvGraphicFramePr>
        <p:xfrm>
          <a:off x="1036320" y="2899956"/>
          <a:ext cx="10119360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64785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5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259</Words>
  <Application>Microsoft Office PowerPoint</Application>
  <PresentationFormat>Widescreen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ПОПУЊАВАЊЕ ОБРАЗАЦА ЗА МАТУРСКИ ИСПИТ</vt:lpstr>
      <vt:lpstr>Правила приликом попуњавања образаца</vt:lpstr>
      <vt:lpstr>ОБРАСЦИ</vt:lpstr>
      <vt:lpstr>ПОЛТ-прорачун</vt:lpstr>
      <vt:lpstr>Налог магацину да изда</vt:lpstr>
      <vt:lpstr> Налог магацину да прими</vt:lpstr>
      <vt:lpstr>4. Извештај о раду</vt:lpstr>
      <vt:lpstr>5. Евиденција радног времена</vt:lpstr>
      <vt:lpstr>6. Магацинска картица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ПОПУЊАВАЊЕ ОБРАЗАЦА ЗА МАТУРСКИ ИСПИТ</dc:title>
  <dc:creator>Matija Jakovljevic</dc:creator>
  <cp:lastModifiedBy>Matija Jakovljevic</cp:lastModifiedBy>
  <cp:revision>3</cp:revision>
  <dcterms:created xsi:type="dcterms:W3CDTF">2020-05-28T04:44:18Z</dcterms:created>
  <dcterms:modified xsi:type="dcterms:W3CDTF">2020-05-28T05:19:28Z</dcterms:modified>
</cp:coreProperties>
</file>